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053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912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83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93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89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040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14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011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210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92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234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098A4-F460-4732-98AC-5233171028BC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3A88-2047-4D36-B92C-B007D776C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61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01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8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99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52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40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88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91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030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20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92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83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3511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1</cp:revision>
  <dcterms:created xsi:type="dcterms:W3CDTF">2024-07-08T10:49:01Z</dcterms:created>
  <dcterms:modified xsi:type="dcterms:W3CDTF">2024-07-08T10:49:55Z</dcterms:modified>
</cp:coreProperties>
</file>